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
  </p:notesMasterIdLst>
  <p:sldIdLst>
    <p:sldId id="256" r:id="rId2"/>
  </p:sldIdLst>
  <p:sldSz cx="32400875"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94164"/>
    <a:srgbClr val="EFC247"/>
    <a:srgbClr val="F0F0F0"/>
    <a:srgbClr val="080808"/>
    <a:srgbClr val="006600"/>
    <a:srgbClr val="E1E4E0"/>
    <a:srgbClr val="F7F7F7"/>
    <a:srgbClr val="EAEAE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94249" autoAdjust="0"/>
  </p:normalViewPr>
  <p:slideViewPr>
    <p:cSldViewPr snapToGrid="0">
      <p:cViewPr>
        <p:scale>
          <a:sx n="15" d="100"/>
          <a:sy n="15" d="100"/>
        </p:scale>
        <p:origin x="-1932" y="894"/>
      </p:cViewPr>
      <p:guideLst>
        <p:guide orient="horz" pos="13606"/>
        <p:guide pos="10205"/>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AFF4CA-0A4C-40BF-98A5-FBCAE1629BF2}" type="datetimeFigureOut">
              <a:rPr lang="pt-BR" smtClean="0"/>
              <a:pPr/>
              <a:t>23/09/2025</a:t>
            </a:fld>
            <a:endParaRPr lang="pt-BR" dirty="0"/>
          </a:p>
        </p:txBody>
      </p:sp>
      <p:sp>
        <p:nvSpPr>
          <p:cNvPr id="4" name="Espaço Reservado para Imagem de Slide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DC76B4-AA39-4A90-AC6E-E9A7A99E7FA9}" type="slidenum">
              <a:rPr lang="pt-BR" smtClean="0"/>
              <a:pPr/>
              <a:t>‹nº›</a:t>
            </a:fld>
            <a:endParaRPr lang="pt-BR" dirty="0"/>
          </a:p>
        </p:txBody>
      </p:sp>
    </p:spTree>
    <p:extLst>
      <p:ext uri="{BB962C8B-B14F-4D97-AF65-F5344CB8AC3E}">
        <p14:creationId xmlns:p14="http://schemas.microsoft.com/office/powerpoint/2010/main" xmlns="" val="2961646390"/>
      </p:ext>
    </p:extLst>
  </p:cSld>
  <p:clrMap bg1="lt1" tx1="dk1" bg2="lt2" tx2="dk2" accent1="accent1" accent2="accent2" accent3="accent3" accent4="accent4" accent5="accent5" accent6="accent6" hlink="hlink" folHlink="folHlink"/>
  <p:notesStyle>
    <a:lvl1pPr marL="0" algn="l" defTabSz="1371281" rtl="0" eaLnBrk="1" latinLnBrk="0" hangingPunct="1">
      <a:defRPr sz="1800" kern="1200">
        <a:solidFill>
          <a:schemeClr val="tx1"/>
        </a:solidFill>
        <a:latin typeface="+mn-lt"/>
        <a:ea typeface="+mn-ea"/>
        <a:cs typeface="+mn-cs"/>
      </a:defRPr>
    </a:lvl1pPr>
    <a:lvl2pPr marL="685640" algn="l" defTabSz="1371281" rtl="0" eaLnBrk="1" latinLnBrk="0" hangingPunct="1">
      <a:defRPr sz="1800" kern="1200">
        <a:solidFill>
          <a:schemeClr val="tx1"/>
        </a:solidFill>
        <a:latin typeface="+mn-lt"/>
        <a:ea typeface="+mn-ea"/>
        <a:cs typeface="+mn-cs"/>
      </a:defRPr>
    </a:lvl2pPr>
    <a:lvl3pPr marL="1371281" algn="l" defTabSz="1371281" rtl="0" eaLnBrk="1" latinLnBrk="0" hangingPunct="1">
      <a:defRPr sz="1800" kern="1200">
        <a:solidFill>
          <a:schemeClr val="tx1"/>
        </a:solidFill>
        <a:latin typeface="+mn-lt"/>
        <a:ea typeface="+mn-ea"/>
        <a:cs typeface="+mn-cs"/>
      </a:defRPr>
    </a:lvl3pPr>
    <a:lvl4pPr marL="2056921" algn="l" defTabSz="1371281" rtl="0" eaLnBrk="1" latinLnBrk="0" hangingPunct="1">
      <a:defRPr sz="1800" kern="1200">
        <a:solidFill>
          <a:schemeClr val="tx1"/>
        </a:solidFill>
        <a:latin typeface="+mn-lt"/>
        <a:ea typeface="+mn-ea"/>
        <a:cs typeface="+mn-cs"/>
      </a:defRPr>
    </a:lvl4pPr>
    <a:lvl5pPr marL="2742560" algn="l" defTabSz="1371281" rtl="0" eaLnBrk="1" latinLnBrk="0" hangingPunct="1">
      <a:defRPr sz="1800" kern="1200">
        <a:solidFill>
          <a:schemeClr val="tx1"/>
        </a:solidFill>
        <a:latin typeface="+mn-lt"/>
        <a:ea typeface="+mn-ea"/>
        <a:cs typeface="+mn-cs"/>
      </a:defRPr>
    </a:lvl5pPr>
    <a:lvl6pPr marL="3428200" algn="l" defTabSz="1371281" rtl="0" eaLnBrk="1" latinLnBrk="0" hangingPunct="1">
      <a:defRPr sz="1800" kern="1200">
        <a:solidFill>
          <a:schemeClr val="tx1"/>
        </a:solidFill>
        <a:latin typeface="+mn-lt"/>
        <a:ea typeface="+mn-ea"/>
        <a:cs typeface="+mn-cs"/>
      </a:defRPr>
    </a:lvl6pPr>
    <a:lvl7pPr marL="4113840" algn="l" defTabSz="1371281" rtl="0" eaLnBrk="1" latinLnBrk="0" hangingPunct="1">
      <a:defRPr sz="1800" kern="1200">
        <a:solidFill>
          <a:schemeClr val="tx1"/>
        </a:solidFill>
        <a:latin typeface="+mn-lt"/>
        <a:ea typeface="+mn-ea"/>
        <a:cs typeface="+mn-cs"/>
      </a:defRPr>
    </a:lvl7pPr>
    <a:lvl8pPr marL="4799481" algn="l" defTabSz="1371281" rtl="0" eaLnBrk="1" latinLnBrk="0" hangingPunct="1">
      <a:defRPr sz="1800" kern="1200">
        <a:solidFill>
          <a:schemeClr val="tx1"/>
        </a:solidFill>
        <a:latin typeface="+mn-lt"/>
        <a:ea typeface="+mn-ea"/>
        <a:cs typeface="+mn-cs"/>
      </a:defRPr>
    </a:lvl8pPr>
    <a:lvl9pPr marL="5485119" algn="l" defTabSz="1371281"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a:t>SUGESTÃO PARA ELABORAÇÃO DO BANNER. DEVE-SE RESPEITAR O DESIGN DE FUNDO.</a:t>
            </a:r>
          </a:p>
        </p:txBody>
      </p:sp>
      <p:sp>
        <p:nvSpPr>
          <p:cNvPr id="4" name="Espaço Reservado para Número de Slide 3"/>
          <p:cNvSpPr>
            <a:spLocks noGrp="1"/>
          </p:cNvSpPr>
          <p:nvPr>
            <p:ph type="sldNum" sz="quarter" idx="5"/>
          </p:nvPr>
        </p:nvSpPr>
        <p:spPr/>
        <p:txBody>
          <a:bodyPr/>
          <a:lstStyle/>
          <a:p>
            <a:fld id="{BEDC76B4-AA39-4A90-AC6E-E9A7A99E7FA9}" type="slidenum">
              <a:rPr lang="pt-BR" smtClean="0"/>
              <a:pPr/>
              <a:t>1</a:t>
            </a:fld>
            <a:endParaRPr lang="pt-BR" dirty="0"/>
          </a:p>
        </p:txBody>
      </p:sp>
    </p:spTree>
    <p:extLst>
      <p:ext uri="{BB962C8B-B14F-4D97-AF65-F5344CB8AC3E}">
        <p14:creationId xmlns:p14="http://schemas.microsoft.com/office/powerpoint/2010/main" xmlns="" val="430743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30066" y="7070108"/>
            <a:ext cx="27540744" cy="15040222"/>
          </a:xfrm>
        </p:spPr>
        <p:txBody>
          <a:bodyPr anchor="b"/>
          <a:lstStyle>
            <a:lvl1pPr algn="ctr">
              <a:defRPr sz="21260"/>
            </a:lvl1pPr>
          </a:lstStyle>
          <a:p>
            <a:r>
              <a:rPr lang="pt-BR"/>
              <a:t>Clique para editar o título Mestre</a:t>
            </a:r>
            <a:endParaRPr lang="en-US" dirty="0"/>
          </a:p>
        </p:txBody>
      </p:sp>
      <p:sp>
        <p:nvSpPr>
          <p:cNvPr id="3" name="Subtitle 2"/>
          <p:cNvSpPr>
            <a:spLocks noGrp="1"/>
          </p:cNvSpPr>
          <p:nvPr>
            <p:ph type="subTitle" idx="1"/>
          </p:nvPr>
        </p:nvSpPr>
        <p:spPr>
          <a:xfrm>
            <a:off x="4050110" y="22690338"/>
            <a:ext cx="24300656" cy="10430151"/>
          </a:xfrm>
        </p:spPr>
        <p:txBody>
          <a:bodyPr/>
          <a:lstStyle>
            <a:lvl1pPr marL="0" indent="0" algn="ctr">
              <a:buNone/>
              <a:defRPr sz="8504"/>
            </a:lvl1pPr>
            <a:lvl2pPr marL="1620042" indent="0" algn="ctr">
              <a:buNone/>
              <a:defRPr sz="7087"/>
            </a:lvl2pPr>
            <a:lvl3pPr marL="3240085" indent="0" algn="ctr">
              <a:buNone/>
              <a:defRPr sz="6378"/>
            </a:lvl3pPr>
            <a:lvl4pPr marL="4860127" indent="0" algn="ctr">
              <a:buNone/>
              <a:defRPr sz="5669"/>
            </a:lvl4pPr>
            <a:lvl5pPr marL="6480170" indent="0" algn="ctr">
              <a:buNone/>
              <a:defRPr sz="5669"/>
            </a:lvl5pPr>
            <a:lvl6pPr marL="8100212" indent="0" algn="ctr">
              <a:buNone/>
              <a:defRPr sz="5669"/>
            </a:lvl6pPr>
            <a:lvl7pPr marL="9720255" indent="0" algn="ctr">
              <a:buNone/>
              <a:defRPr sz="5669"/>
            </a:lvl7pPr>
            <a:lvl8pPr marL="11340297" indent="0" algn="ctr">
              <a:buNone/>
              <a:defRPr sz="5669"/>
            </a:lvl8pPr>
            <a:lvl9pPr marL="12960340" indent="0" algn="ctr">
              <a:buNone/>
              <a:defRPr sz="5669"/>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11"/>
          </p:nvPr>
        </p:nvSpPr>
        <p:spPr/>
        <p:txBody>
          <a:bodyPr/>
          <a:lstStyle/>
          <a:p>
            <a:endParaRPr lang="es-CR" dirty="0"/>
          </a:p>
        </p:txBody>
      </p:sp>
      <p:sp>
        <p:nvSpPr>
          <p:cNvPr id="6" name="Slide Number Placeholder 5"/>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708206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11"/>
          </p:nvPr>
        </p:nvSpPr>
        <p:spPr/>
        <p:txBody>
          <a:bodyPr/>
          <a:lstStyle/>
          <a:p>
            <a:endParaRPr lang="es-CR" dirty="0"/>
          </a:p>
        </p:txBody>
      </p:sp>
      <p:sp>
        <p:nvSpPr>
          <p:cNvPr id="6" name="Slide Number Placeholder 5"/>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525860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6878" y="2300034"/>
            <a:ext cx="6986439" cy="366105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2227562" y="2300034"/>
            <a:ext cx="20554305" cy="36610544"/>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11"/>
          </p:nvPr>
        </p:nvSpPr>
        <p:spPr/>
        <p:txBody>
          <a:bodyPr/>
          <a:lstStyle/>
          <a:p>
            <a:endParaRPr lang="es-CR" dirty="0"/>
          </a:p>
        </p:txBody>
      </p:sp>
      <p:sp>
        <p:nvSpPr>
          <p:cNvPr id="6" name="Slide Number Placeholder 5"/>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2999993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11"/>
          </p:nvPr>
        </p:nvSpPr>
        <p:spPr/>
        <p:txBody>
          <a:bodyPr/>
          <a:lstStyle/>
          <a:p>
            <a:endParaRPr lang="es-CR" dirty="0"/>
          </a:p>
        </p:txBody>
      </p:sp>
      <p:sp>
        <p:nvSpPr>
          <p:cNvPr id="6" name="Slide Number Placeholder 5"/>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2254268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210686" y="10770172"/>
            <a:ext cx="27945755" cy="17970262"/>
          </a:xfrm>
        </p:spPr>
        <p:txBody>
          <a:bodyPr anchor="b"/>
          <a:lstStyle>
            <a:lvl1pPr>
              <a:defRPr sz="21260"/>
            </a:lvl1pPr>
          </a:lstStyle>
          <a:p>
            <a:r>
              <a:rPr lang="pt-BR"/>
              <a:t>Clique para editar o título Mestre</a:t>
            </a:r>
            <a:endParaRPr lang="en-US" dirty="0"/>
          </a:p>
        </p:txBody>
      </p:sp>
      <p:sp>
        <p:nvSpPr>
          <p:cNvPr id="3" name="Text Placeholder 2"/>
          <p:cNvSpPr>
            <a:spLocks noGrp="1"/>
          </p:cNvSpPr>
          <p:nvPr>
            <p:ph type="body" idx="1"/>
          </p:nvPr>
        </p:nvSpPr>
        <p:spPr>
          <a:xfrm>
            <a:off x="2210686" y="28910440"/>
            <a:ext cx="27945755" cy="9450136"/>
          </a:xfrm>
        </p:spPr>
        <p:txBody>
          <a:bodyPr/>
          <a:lstStyle>
            <a:lvl1pPr marL="0" indent="0">
              <a:buNone/>
              <a:defRPr sz="8504">
                <a:solidFill>
                  <a:schemeClr val="tx1"/>
                </a:solidFill>
              </a:defRPr>
            </a:lvl1pPr>
            <a:lvl2pPr marL="1620042" indent="0">
              <a:buNone/>
              <a:defRPr sz="7087">
                <a:solidFill>
                  <a:schemeClr val="tx1">
                    <a:tint val="75000"/>
                  </a:schemeClr>
                </a:solidFill>
              </a:defRPr>
            </a:lvl2pPr>
            <a:lvl3pPr marL="3240085" indent="0">
              <a:buNone/>
              <a:defRPr sz="6378">
                <a:solidFill>
                  <a:schemeClr val="tx1">
                    <a:tint val="75000"/>
                  </a:schemeClr>
                </a:solidFill>
              </a:defRPr>
            </a:lvl3pPr>
            <a:lvl4pPr marL="4860127" indent="0">
              <a:buNone/>
              <a:defRPr sz="5669">
                <a:solidFill>
                  <a:schemeClr val="tx1">
                    <a:tint val="75000"/>
                  </a:schemeClr>
                </a:solidFill>
              </a:defRPr>
            </a:lvl4pPr>
            <a:lvl5pPr marL="6480170" indent="0">
              <a:buNone/>
              <a:defRPr sz="5669">
                <a:solidFill>
                  <a:schemeClr val="tx1">
                    <a:tint val="75000"/>
                  </a:schemeClr>
                </a:solidFill>
              </a:defRPr>
            </a:lvl5pPr>
            <a:lvl6pPr marL="8100212" indent="0">
              <a:buNone/>
              <a:defRPr sz="5669">
                <a:solidFill>
                  <a:schemeClr val="tx1">
                    <a:tint val="75000"/>
                  </a:schemeClr>
                </a:solidFill>
              </a:defRPr>
            </a:lvl6pPr>
            <a:lvl7pPr marL="9720255" indent="0">
              <a:buNone/>
              <a:defRPr sz="5669">
                <a:solidFill>
                  <a:schemeClr val="tx1">
                    <a:tint val="75000"/>
                  </a:schemeClr>
                </a:solidFill>
              </a:defRPr>
            </a:lvl7pPr>
            <a:lvl8pPr marL="11340297" indent="0">
              <a:buNone/>
              <a:defRPr sz="5669">
                <a:solidFill>
                  <a:schemeClr val="tx1">
                    <a:tint val="75000"/>
                  </a:schemeClr>
                </a:solidFill>
              </a:defRPr>
            </a:lvl8pPr>
            <a:lvl9pPr marL="12960340" indent="0">
              <a:buNone/>
              <a:defRPr sz="5669">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11"/>
          </p:nvPr>
        </p:nvSpPr>
        <p:spPr/>
        <p:txBody>
          <a:bodyPr/>
          <a:lstStyle/>
          <a:p>
            <a:endParaRPr lang="es-CR" dirty="0"/>
          </a:p>
        </p:txBody>
      </p:sp>
      <p:sp>
        <p:nvSpPr>
          <p:cNvPr id="6" name="Slide Number Placeholder 5"/>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1354912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227560" y="11500170"/>
            <a:ext cx="13770372"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6402943" y="11500170"/>
            <a:ext cx="13770372"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6" name="Footer Placeholder 5"/>
          <p:cNvSpPr>
            <a:spLocks noGrp="1"/>
          </p:cNvSpPr>
          <p:nvPr>
            <p:ph type="ftr" sz="quarter" idx="11"/>
          </p:nvPr>
        </p:nvSpPr>
        <p:spPr/>
        <p:txBody>
          <a:bodyPr/>
          <a:lstStyle/>
          <a:p>
            <a:endParaRPr lang="es-CR" dirty="0"/>
          </a:p>
        </p:txBody>
      </p:sp>
      <p:sp>
        <p:nvSpPr>
          <p:cNvPr id="7" name="Slide Number Placeholder 6"/>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2707499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231780" y="2300044"/>
            <a:ext cx="27945755" cy="8350126"/>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2231784" y="10590160"/>
            <a:ext cx="13707087"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pt-BR"/>
              <a:t>Clique para editar os estilos de texto Mestres</a:t>
            </a:r>
          </a:p>
        </p:txBody>
      </p:sp>
      <p:sp>
        <p:nvSpPr>
          <p:cNvPr id="4" name="Content Placeholder 3"/>
          <p:cNvSpPr>
            <a:spLocks noGrp="1"/>
          </p:cNvSpPr>
          <p:nvPr>
            <p:ph sz="half" idx="2"/>
          </p:nvPr>
        </p:nvSpPr>
        <p:spPr>
          <a:xfrm>
            <a:off x="2231784" y="15780233"/>
            <a:ext cx="13707087"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6402945" y="10590160"/>
            <a:ext cx="13774592"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pt-BR"/>
              <a:t>Clique para editar os estilos de texto Mestres</a:t>
            </a:r>
          </a:p>
        </p:txBody>
      </p:sp>
      <p:sp>
        <p:nvSpPr>
          <p:cNvPr id="6" name="Content Placeholder 5"/>
          <p:cNvSpPr>
            <a:spLocks noGrp="1"/>
          </p:cNvSpPr>
          <p:nvPr>
            <p:ph sz="quarter" idx="4"/>
          </p:nvPr>
        </p:nvSpPr>
        <p:spPr>
          <a:xfrm>
            <a:off x="16402945" y="15780233"/>
            <a:ext cx="13774592"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8" name="Footer Placeholder 7"/>
          <p:cNvSpPr>
            <a:spLocks noGrp="1"/>
          </p:cNvSpPr>
          <p:nvPr>
            <p:ph type="ftr" sz="quarter" idx="11"/>
          </p:nvPr>
        </p:nvSpPr>
        <p:spPr/>
        <p:txBody>
          <a:bodyPr/>
          <a:lstStyle/>
          <a:p>
            <a:endParaRPr lang="es-CR" dirty="0"/>
          </a:p>
        </p:txBody>
      </p:sp>
      <p:sp>
        <p:nvSpPr>
          <p:cNvPr id="9" name="Slide Number Placeholder 8"/>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24271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4" name="Footer Placeholder 3"/>
          <p:cNvSpPr>
            <a:spLocks noGrp="1"/>
          </p:cNvSpPr>
          <p:nvPr>
            <p:ph type="ftr" sz="quarter" idx="11"/>
          </p:nvPr>
        </p:nvSpPr>
        <p:spPr/>
        <p:txBody>
          <a:bodyPr/>
          <a:lstStyle/>
          <a:p>
            <a:endParaRPr lang="es-CR" dirty="0"/>
          </a:p>
        </p:txBody>
      </p:sp>
      <p:sp>
        <p:nvSpPr>
          <p:cNvPr id="5" name="Slide Number Placeholder 4"/>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1087933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3" name="Footer Placeholder 2"/>
          <p:cNvSpPr>
            <a:spLocks noGrp="1"/>
          </p:cNvSpPr>
          <p:nvPr>
            <p:ph type="ftr" sz="quarter" idx="11"/>
          </p:nvPr>
        </p:nvSpPr>
        <p:spPr/>
        <p:txBody>
          <a:bodyPr/>
          <a:lstStyle/>
          <a:p>
            <a:endParaRPr lang="es-CR" dirty="0"/>
          </a:p>
        </p:txBody>
      </p:sp>
      <p:sp>
        <p:nvSpPr>
          <p:cNvPr id="4" name="Slide Number Placeholder 3"/>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2199158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780" y="2880042"/>
            <a:ext cx="10450126" cy="10080149"/>
          </a:xfrm>
        </p:spPr>
        <p:txBody>
          <a:bodyPr anchor="b"/>
          <a:lstStyle>
            <a:lvl1pPr>
              <a:defRPr sz="11339"/>
            </a:lvl1pPr>
          </a:lstStyle>
          <a:p>
            <a:r>
              <a:rPr lang="pt-BR"/>
              <a:t>Clique para editar o título Mestre</a:t>
            </a:r>
            <a:endParaRPr lang="en-US" dirty="0"/>
          </a:p>
        </p:txBody>
      </p:sp>
      <p:sp>
        <p:nvSpPr>
          <p:cNvPr id="3" name="Content Placeholder 2"/>
          <p:cNvSpPr>
            <a:spLocks noGrp="1"/>
          </p:cNvSpPr>
          <p:nvPr>
            <p:ph idx="1"/>
          </p:nvPr>
        </p:nvSpPr>
        <p:spPr>
          <a:xfrm>
            <a:off x="13774592" y="6220102"/>
            <a:ext cx="16402943" cy="30700453"/>
          </a:xfrm>
        </p:spPr>
        <p:txBody>
          <a:bodyPr/>
          <a:lstStyle>
            <a:lvl1pPr>
              <a:defRPr sz="11339"/>
            </a:lvl1pPr>
            <a:lvl2pPr>
              <a:defRPr sz="9922"/>
            </a:lvl2pPr>
            <a:lvl3pPr>
              <a:defRPr sz="8504"/>
            </a:lvl3pPr>
            <a:lvl4pPr>
              <a:defRPr sz="7087"/>
            </a:lvl4pPr>
            <a:lvl5pPr>
              <a:defRPr sz="7087"/>
            </a:lvl5pPr>
            <a:lvl6pPr>
              <a:defRPr sz="7087"/>
            </a:lvl6pPr>
            <a:lvl7pPr>
              <a:defRPr sz="7087"/>
            </a:lvl7pPr>
            <a:lvl8pPr>
              <a:defRPr sz="7087"/>
            </a:lvl8pPr>
            <a:lvl9pPr>
              <a:defRPr sz="7087"/>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231780" y="12960191"/>
            <a:ext cx="10450126"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6" name="Footer Placeholder 5"/>
          <p:cNvSpPr>
            <a:spLocks noGrp="1"/>
          </p:cNvSpPr>
          <p:nvPr>
            <p:ph type="ftr" sz="quarter" idx="11"/>
          </p:nvPr>
        </p:nvSpPr>
        <p:spPr/>
        <p:txBody>
          <a:bodyPr/>
          <a:lstStyle/>
          <a:p>
            <a:endParaRPr lang="es-CR" dirty="0"/>
          </a:p>
        </p:txBody>
      </p:sp>
      <p:sp>
        <p:nvSpPr>
          <p:cNvPr id="7" name="Slide Number Placeholder 6"/>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935867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780" y="2880042"/>
            <a:ext cx="10450126" cy="10080149"/>
          </a:xfrm>
        </p:spPr>
        <p:txBody>
          <a:bodyPr anchor="b"/>
          <a:lstStyle>
            <a:lvl1pPr>
              <a:defRPr sz="11339"/>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3774592" y="6220102"/>
            <a:ext cx="16402943" cy="30700453"/>
          </a:xfrm>
        </p:spPr>
        <p:txBody>
          <a:bodyPr anchor="t"/>
          <a:lstStyle>
            <a:lvl1pPr marL="0" indent="0">
              <a:buNone/>
              <a:defRPr sz="11339"/>
            </a:lvl1pPr>
            <a:lvl2pPr marL="1620042" indent="0">
              <a:buNone/>
              <a:defRPr sz="9922"/>
            </a:lvl2pPr>
            <a:lvl3pPr marL="3240085" indent="0">
              <a:buNone/>
              <a:defRPr sz="8504"/>
            </a:lvl3pPr>
            <a:lvl4pPr marL="4860127" indent="0">
              <a:buNone/>
              <a:defRPr sz="7087"/>
            </a:lvl4pPr>
            <a:lvl5pPr marL="6480170" indent="0">
              <a:buNone/>
              <a:defRPr sz="7087"/>
            </a:lvl5pPr>
            <a:lvl6pPr marL="8100212" indent="0">
              <a:buNone/>
              <a:defRPr sz="7087"/>
            </a:lvl6pPr>
            <a:lvl7pPr marL="9720255" indent="0">
              <a:buNone/>
              <a:defRPr sz="7087"/>
            </a:lvl7pPr>
            <a:lvl8pPr marL="11340297" indent="0">
              <a:buNone/>
              <a:defRPr sz="7087"/>
            </a:lvl8pPr>
            <a:lvl9pPr marL="12960340" indent="0">
              <a:buNone/>
              <a:defRPr sz="7087"/>
            </a:lvl9pPr>
          </a:lstStyle>
          <a:p>
            <a:r>
              <a:rPr lang="pt-BR"/>
              <a:t>Clique no ícone para adicionar uma imagem</a:t>
            </a:r>
            <a:endParaRPr lang="en-US" dirty="0"/>
          </a:p>
        </p:txBody>
      </p:sp>
      <p:sp>
        <p:nvSpPr>
          <p:cNvPr id="4" name="Text Placeholder 3"/>
          <p:cNvSpPr>
            <a:spLocks noGrp="1"/>
          </p:cNvSpPr>
          <p:nvPr>
            <p:ph type="body" sz="half" idx="2"/>
          </p:nvPr>
        </p:nvSpPr>
        <p:spPr>
          <a:xfrm>
            <a:off x="2231780" y="12960191"/>
            <a:ext cx="10450126"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6" name="Footer Placeholder 5"/>
          <p:cNvSpPr>
            <a:spLocks noGrp="1"/>
          </p:cNvSpPr>
          <p:nvPr>
            <p:ph type="ftr" sz="quarter" idx="11"/>
          </p:nvPr>
        </p:nvSpPr>
        <p:spPr/>
        <p:txBody>
          <a:bodyPr/>
          <a:lstStyle/>
          <a:p>
            <a:endParaRPr lang="es-CR" dirty="0"/>
          </a:p>
        </p:txBody>
      </p:sp>
      <p:sp>
        <p:nvSpPr>
          <p:cNvPr id="7" name="Slide Number Placeholder 6"/>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2342735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560" y="2300044"/>
            <a:ext cx="27945755" cy="835012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2227560" y="11500170"/>
            <a:ext cx="27945755" cy="2741040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227560" y="40040601"/>
            <a:ext cx="7290197"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3"/>
          </p:nvPr>
        </p:nvSpPr>
        <p:spPr>
          <a:xfrm>
            <a:off x="10732790" y="40040601"/>
            <a:ext cx="10935295"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CR" dirty="0"/>
          </a:p>
        </p:txBody>
      </p:sp>
      <p:sp>
        <p:nvSpPr>
          <p:cNvPr id="6" name="Slide Number Placeholder 5"/>
          <p:cNvSpPr>
            <a:spLocks noGrp="1"/>
          </p:cNvSpPr>
          <p:nvPr>
            <p:ph type="sldNum" sz="quarter" idx="4"/>
          </p:nvPr>
        </p:nvSpPr>
        <p:spPr>
          <a:xfrm>
            <a:off x="22883118" y="40040601"/>
            <a:ext cx="7290197"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E73F34F1-495C-4E06-A3B6-1022677F90E5}" type="slidenum">
              <a:rPr lang="es-CR" smtClean="0"/>
              <a:pPr/>
              <a:t>‹nº›</a:t>
            </a:fld>
            <a:endParaRPr lang="es-CR" dirty="0"/>
          </a:p>
        </p:txBody>
      </p:sp>
    </p:spTree>
    <p:extLst>
      <p:ext uri="{BB962C8B-B14F-4D97-AF65-F5344CB8AC3E}">
        <p14:creationId xmlns:p14="http://schemas.microsoft.com/office/powerpoint/2010/main" xmlns="" val="217453427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240085" rtl="0" eaLnBrk="1" latinLnBrk="0" hangingPunct="1">
        <a:lnSpc>
          <a:spcPct val="90000"/>
        </a:lnSpc>
        <a:spcBef>
          <a:spcPct val="0"/>
        </a:spcBef>
        <a:buNone/>
        <a:defRPr sz="15591" kern="1200">
          <a:solidFill>
            <a:schemeClr val="tx1"/>
          </a:solidFill>
          <a:latin typeface="+mj-lt"/>
          <a:ea typeface="+mj-ea"/>
          <a:cs typeface="+mj-cs"/>
        </a:defRPr>
      </a:lvl1pPr>
    </p:titleStyle>
    <p:bodyStyle>
      <a:lvl1pPr marL="810021" indent="-810021" algn="l" defTabSz="3240085" rtl="0" eaLnBrk="1" latinLnBrk="0" hangingPunct="1">
        <a:lnSpc>
          <a:spcPct val="90000"/>
        </a:lnSpc>
        <a:spcBef>
          <a:spcPts val="3543"/>
        </a:spcBef>
        <a:buFont typeface="Arial" panose="020B0604020202020204" pitchFamily="34" charset="0"/>
        <a:buChar char="•"/>
        <a:defRPr sz="9922" kern="1200">
          <a:solidFill>
            <a:schemeClr val="tx1"/>
          </a:solidFill>
          <a:latin typeface="+mn-lt"/>
          <a:ea typeface="+mn-ea"/>
          <a:cs typeface="+mn-cs"/>
        </a:defRPr>
      </a:lvl1pPr>
      <a:lvl2pPr marL="2430064" indent="-810021" algn="l" defTabSz="3240085"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50106" indent="-810021" algn="l" defTabSz="3240085" rtl="0" eaLnBrk="1" latinLnBrk="0" hangingPunct="1">
        <a:lnSpc>
          <a:spcPct val="90000"/>
        </a:lnSpc>
        <a:spcBef>
          <a:spcPts val="1772"/>
        </a:spcBef>
        <a:buFont typeface="Arial" panose="020B0604020202020204" pitchFamily="34" charset="0"/>
        <a:buChar char="•"/>
        <a:defRPr sz="7087" kern="1200">
          <a:solidFill>
            <a:schemeClr val="tx1"/>
          </a:solidFill>
          <a:latin typeface="+mn-lt"/>
          <a:ea typeface="+mn-ea"/>
          <a:cs typeface="+mn-cs"/>
        </a:defRPr>
      </a:lvl3pPr>
      <a:lvl4pPr marL="567014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9019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10234"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30276"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5031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7036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40085" rtl="0" eaLnBrk="1" latinLnBrk="0" hangingPunct="1">
        <a:defRPr sz="6378" kern="1200">
          <a:solidFill>
            <a:schemeClr val="tx1"/>
          </a:solidFill>
          <a:latin typeface="+mn-lt"/>
          <a:ea typeface="+mn-ea"/>
          <a:cs typeface="+mn-cs"/>
        </a:defRPr>
      </a:lvl1pPr>
      <a:lvl2pPr marL="1620042" algn="l" defTabSz="3240085" rtl="0" eaLnBrk="1" latinLnBrk="0" hangingPunct="1">
        <a:defRPr sz="6378" kern="1200">
          <a:solidFill>
            <a:schemeClr val="tx1"/>
          </a:solidFill>
          <a:latin typeface="+mn-lt"/>
          <a:ea typeface="+mn-ea"/>
          <a:cs typeface="+mn-cs"/>
        </a:defRPr>
      </a:lvl2pPr>
      <a:lvl3pPr marL="3240085" algn="l" defTabSz="3240085" rtl="0" eaLnBrk="1" latinLnBrk="0" hangingPunct="1">
        <a:defRPr sz="6378" kern="1200">
          <a:solidFill>
            <a:schemeClr val="tx1"/>
          </a:solidFill>
          <a:latin typeface="+mn-lt"/>
          <a:ea typeface="+mn-ea"/>
          <a:cs typeface="+mn-cs"/>
        </a:defRPr>
      </a:lvl3pPr>
      <a:lvl4pPr marL="4860127" algn="l" defTabSz="3240085" rtl="0" eaLnBrk="1" latinLnBrk="0" hangingPunct="1">
        <a:defRPr sz="6378" kern="1200">
          <a:solidFill>
            <a:schemeClr val="tx1"/>
          </a:solidFill>
          <a:latin typeface="+mn-lt"/>
          <a:ea typeface="+mn-ea"/>
          <a:cs typeface="+mn-cs"/>
        </a:defRPr>
      </a:lvl4pPr>
      <a:lvl5pPr marL="6480170" algn="l" defTabSz="3240085" rtl="0" eaLnBrk="1" latinLnBrk="0" hangingPunct="1">
        <a:defRPr sz="6378" kern="1200">
          <a:solidFill>
            <a:schemeClr val="tx1"/>
          </a:solidFill>
          <a:latin typeface="+mn-lt"/>
          <a:ea typeface="+mn-ea"/>
          <a:cs typeface="+mn-cs"/>
        </a:defRPr>
      </a:lvl5pPr>
      <a:lvl6pPr marL="8100212" algn="l" defTabSz="3240085" rtl="0" eaLnBrk="1" latinLnBrk="0" hangingPunct="1">
        <a:defRPr sz="6378" kern="1200">
          <a:solidFill>
            <a:schemeClr val="tx1"/>
          </a:solidFill>
          <a:latin typeface="+mn-lt"/>
          <a:ea typeface="+mn-ea"/>
          <a:cs typeface="+mn-cs"/>
        </a:defRPr>
      </a:lvl6pPr>
      <a:lvl7pPr marL="9720255" algn="l" defTabSz="3240085" rtl="0" eaLnBrk="1" latinLnBrk="0" hangingPunct="1">
        <a:defRPr sz="6378" kern="1200">
          <a:solidFill>
            <a:schemeClr val="tx1"/>
          </a:solidFill>
          <a:latin typeface="+mn-lt"/>
          <a:ea typeface="+mn-ea"/>
          <a:cs typeface="+mn-cs"/>
        </a:defRPr>
      </a:lvl7pPr>
      <a:lvl8pPr marL="11340297" algn="l" defTabSz="3240085" rtl="0" eaLnBrk="1" latinLnBrk="0" hangingPunct="1">
        <a:defRPr sz="6378" kern="1200">
          <a:solidFill>
            <a:schemeClr val="tx1"/>
          </a:solidFill>
          <a:latin typeface="+mn-lt"/>
          <a:ea typeface="+mn-ea"/>
          <a:cs typeface="+mn-cs"/>
        </a:defRPr>
      </a:lvl8pPr>
      <a:lvl9pPr marL="12960340" algn="l" defTabSz="3240085"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Retângulo: Cantos Arredondados 79">
            <a:extLst>
              <a:ext uri="{FF2B5EF4-FFF2-40B4-BE49-F238E27FC236}">
                <a16:creationId xmlns="" xmlns:a16="http://schemas.microsoft.com/office/drawing/2014/main" id="{794889C0-46D4-4683-B476-C1AD46AB14BF}"/>
              </a:ext>
            </a:extLst>
          </p:cNvPr>
          <p:cNvSpPr/>
          <p:nvPr/>
        </p:nvSpPr>
        <p:spPr>
          <a:xfrm>
            <a:off x="1455655" y="19329089"/>
            <a:ext cx="14250359"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79" name="Retângulo: Cantos Arredondados 78">
            <a:extLst>
              <a:ext uri="{FF2B5EF4-FFF2-40B4-BE49-F238E27FC236}">
                <a16:creationId xmlns="" xmlns:a16="http://schemas.microsoft.com/office/drawing/2014/main" id="{41682190-DFB4-4294-BC63-C092F279CB88}"/>
              </a:ext>
            </a:extLst>
          </p:cNvPr>
          <p:cNvSpPr/>
          <p:nvPr/>
        </p:nvSpPr>
        <p:spPr>
          <a:xfrm>
            <a:off x="1455655" y="15115764"/>
            <a:ext cx="14239788"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78" name="Retângulo: Cantos Arredondados 77">
            <a:extLst>
              <a:ext uri="{FF2B5EF4-FFF2-40B4-BE49-F238E27FC236}">
                <a16:creationId xmlns="" xmlns:a16="http://schemas.microsoft.com/office/drawing/2014/main" id="{EA62384A-D7FA-490A-B61D-65F1A53192F6}"/>
              </a:ext>
            </a:extLst>
          </p:cNvPr>
          <p:cNvSpPr/>
          <p:nvPr/>
        </p:nvSpPr>
        <p:spPr>
          <a:xfrm>
            <a:off x="16691481" y="30499342"/>
            <a:ext cx="14310480"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75" name="Retângulo: Cantos Arredondados 74">
            <a:extLst>
              <a:ext uri="{FF2B5EF4-FFF2-40B4-BE49-F238E27FC236}">
                <a16:creationId xmlns="" xmlns:a16="http://schemas.microsoft.com/office/drawing/2014/main" id="{73D0CC83-AC72-49A1-AE4A-55270435232C}"/>
              </a:ext>
            </a:extLst>
          </p:cNvPr>
          <p:cNvSpPr/>
          <p:nvPr/>
        </p:nvSpPr>
        <p:spPr>
          <a:xfrm>
            <a:off x="1455655" y="7959112"/>
            <a:ext cx="14239788"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76" name="Retângulo: Cantos Arredondados 75">
            <a:extLst>
              <a:ext uri="{FF2B5EF4-FFF2-40B4-BE49-F238E27FC236}">
                <a16:creationId xmlns="" xmlns:a16="http://schemas.microsoft.com/office/drawing/2014/main" id="{35348C63-72D2-4D01-9E43-710AC1E24BAB}"/>
              </a:ext>
            </a:extLst>
          </p:cNvPr>
          <p:cNvSpPr/>
          <p:nvPr/>
        </p:nvSpPr>
        <p:spPr>
          <a:xfrm>
            <a:off x="16762174" y="7959111"/>
            <a:ext cx="14239787"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67" name="CaixaDeTexto 66">
            <a:extLst>
              <a:ext uri="{FF2B5EF4-FFF2-40B4-BE49-F238E27FC236}">
                <a16:creationId xmlns="" xmlns:a16="http://schemas.microsoft.com/office/drawing/2014/main" id="{68796370-FCEE-44DF-AF2B-5BC8CEBA6E65}"/>
              </a:ext>
            </a:extLst>
          </p:cNvPr>
          <p:cNvSpPr txBox="1"/>
          <p:nvPr/>
        </p:nvSpPr>
        <p:spPr>
          <a:xfrm>
            <a:off x="16663550" y="32332161"/>
            <a:ext cx="14338411" cy="3539430"/>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Mauris hendrerit sem sede fringilla fermentum. Aenean et ante sit amet ipsum sagittis ultrices sit amet id urna. Curabitur tristique mi leo, ut consectetur neque porta in.</a:t>
            </a:r>
          </a:p>
          <a:p>
            <a:pPr algn="just"/>
            <a:r>
              <a:rPr lang="pt-BR" sz="3200" dirty="0">
                <a:latin typeface="Arial" panose="020B0604020202020204" pitchFamily="34" charset="0"/>
                <a:cs typeface="Arial" panose="020B0604020202020204" pitchFamily="34" charset="0"/>
              </a:rPr>
              <a:t>	 Vivamus vel massa in enim volutpat hendrerit ac sede tortor. Fusce nec ornare leo. Lorem ipsum dolor sit amet, consectetur adipiscing elit. In </a:t>
            </a:r>
            <a:r>
              <a:rPr lang="pt-BR" sz="3200" dirty="0" err="1">
                <a:latin typeface="Arial" panose="020B0604020202020204" pitchFamily="34" charset="0"/>
                <a:cs typeface="Arial" panose="020B0604020202020204" pitchFamily="34" charset="0"/>
              </a:rPr>
              <a:t>sit</a:t>
            </a:r>
            <a:r>
              <a:rPr lang="pt-BR" sz="3200" dirty="0">
                <a:latin typeface="Arial" panose="020B0604020202020204" pitchFamily="34" charset="0"/>
                <a:cs typeface="Arial" panose="020B0604020202020204" pitchFamily="34" charset="0"/>
              </a:rPr>
              <a:t> </a:t>
            </a:r>
            <a:r>
              <a:rPr lang="pt-BR" sz="3200" dirty="0" err="1">
                <a:latin typeface="Arial" panose="020B0604020202020204" pitchFamily="34" charset="0"/>
                <a:cs typeface="Arial" panose="020B0604020202020204" pitchFamily="34" charset="0"/>
              </a:rPr>
              <a:t>amet</a:t>
            </a:r>
            <a:r>
              <a:rPr lang="pt-BR" sz="3200" dirty="0">
                <a:latin typeface="Arial" panose="020B0604020202020204" pitchFamily="34" charset="0"/>
                <a:cs typeface="Arial" panose="020B0604020202020204" pitchFamily="34" charset="0"/>
              </a:rPr>
              <a:t>.</a:t>
            </a:r>
            <a:endParaRPr lang="pt-BR" sz="3200" b="1" dirty="0">
              <a:latin typeface="Arial" panose="020B0604020202020204" pitchFamily="34" charset="0"/>
              <a:cs typeface="Arial" panose="020B0604020202020204" pitchFamily="34" charset="0"/>
            </a:endParaRPr>
          </a:p>
        </p:txBody>
      </p:sp>
      <p:sp>
        <p:nvSpPr>
          <p:cNvPr id="62" name="CaixaDeTexto 61">
            <a:extLst>
              <a:ext uri="{FF2B5EF4-FFF2-40B4-BE49-F238E27FC236}">
                <a16:creationId xmlns="" xmlns:a16="http://schemas.microsoft.com/office/drawing/2014/main" id="{AB73FDF2-9B05-4CFD-B2FD-D0A6ECB8D85F}"/>
              </a:ext>
            </a:extLst>
          </p:cNvPr>
          <p:cNvSpPr txBox="1"/>
          <p:nvPr/>
        </p:nvSpPr>
        <p:spPr>
          <a:xfrm>
            <a:off x="1455654" y="20982255"/>
            <a:ext cx="14180181" cy="2062103"/>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Mauris hendrerit sem sede fringilla fermentum. </a:t>
            </a:r>
            <a:endParaRPr lang="pt-BR" sz="3200" b="1" dirty="0">
              <a:latin typeface="Arial" panose="020B0604020202020204" pitchFamily="34" charset="0"/>
              <a:cs typeface="Arial" panose="020B0604020202020204" pitchFamily="34" charset="0"/>
            </a:endParaRPr>
          </a:p>
        </p:txBody>
      </p:sp>
      <p:sp>
        <p:nvSpPr>
          <p:cNvPr id="60" name="CaixaDeTexto 59">
            <a:extLst>
              <a:ext uri="{FF2B5EF4-FFF2-40B4-BE49-F238E27FC236}">
                <a16:creationId xmlns="" xmlns:a16="http://schemas.microsoft.com/office/drawing/2014/main" id="{1B1B7C44-37C9-4654-A153-7C9C0E9E552C}"/>
              </a:ext>
            </a:extLst>
          </p:cNvPr>
          <p:cNvSpPr txBox="1"/>
          <p:nvPr/>
        </p:nvSpPr>
        <p:spPr>
          <a:xfrm>
            <a:off x="1455654" y="16984420"/>
            <a:ext cx="14169610" cy="1569660"/>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a:t>
            </a:r>
          </a:p>
        </p:txBody>
      </p:sp>
      <p:sp>
        <p:nvSpPr>
          <p:cNvPr id="35" name="Rectangle 6">
            <a:extLst>
              <a:ext uri="{FF2B5EF4-FFF2-40B4-BE49-F238E27FC236}">
                <a16:creationId xmlns="" xmlns:a16="http://schemas.microsoft.com/office/drawing/2014/main" id="{12C5AF43-8C6F-49C3-87A4-09027B872CCC}"/>
              </a:ext>
            </a:extLst>
          </p:cNvPr>
          <p:cNvSpPr>
            <a:spLocks noChangeArrowheads="1"/>
          </p:cNvSpPr>
          <p:nvPr/>
        </p:nvSpPr>
        <p:spPr bwMode="auto">
          <a:xfrm>
            <a:off x="10753389" y="5591746"/>
            <a:ext cx="9267158" cy="6267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06" tIns="45705" rIns="91406" bIns="45705">
            <a:spAutoFit/>
          </a:bodyPr>
          <a:lstStyle>
            <a:lvl1pPr defTabSz="4210050" eaLnBrk="0" hangingPunct="0">
              <a:defRPr>
                <a:solidFill>
                  <a:schemeClr val="tx1"/>
                </a:solidFill>
                <a:latin typeface="Arial" panose="020B0604020202020204" pitchFamily="34" charset="0"/>
              </a:defRPr>
            </a:lvl1pPr>
            <a:lvl2pPr marL="742950" indent="-285750" defTabSz="4210050" eaLnBrk="0" hangingPunct="0">
              <a:defRPr>
                <a:solidFill>
                  <a:schemeClr val="tx1"/>
                </a:solidFill>
                <a:latin typeface="Arial" panose="020B0604020202020204" pitchFamily="34" charset="0"/>
              </a:defRPr>
            </a:lvl2pPr>
            <a:lvl3pPr marL="1143000" indent="-228600" defTabSz="4210050" eaLnBrk="0" hangingPunct="0">
              <a:defRPr>
                <a:solidFill>
                  <a:schemeClr val="tx1"/>
                </a:solidFill>
                <a:latin typeface="Arial" panose="020B0604020202020204" pitchFamily="34" charset="0"/>
              </a:defRPr>
            </a:lvl3pPr>
            <a:lvl4pPr marL="1600200" indent="-228600" defTabSz="4210050" eaLnBrk="0" hangingPunct="0">
              <a:defRPr>
                <a:solidFill>
                  <a:schemeClr val="tx1"/>
                </a:solidFill>
                <a:latin typeface="Arial" panose="020B0604020202020204" pitchFamily="34" charset="0"/>
              </a:defRPr>
            </a:lvl4pPr>
            <a:lvl5pPr marL="2057400" indent="-228600" defTabSz="4210050" eaLnBrk="0" hangingPunct="0">
              <a:defRPr>
                <a:solidFill>
                  <a:schemeClr val="tx1"/>
                </a:solidFill>
                <a:latin typeface="Arial" panose="020B0604020202020204" pitchFamily="34" charset="0"/>
              </a:defRPr>
            </a:lvl5pPr>
            <a:lvl6pPr marL="2514600" indent="-228600" algn="ctr" defTabSz="4210050" eaLnBrk="0" fontAlgn="base" hangingPunct="0">
              <a:spcBef>
                <a:spcPct val="0"/>
              </a:spcBef>
              <a:spcAft>
                <a:spcPct val="0"/>
              </a:spcAft>
              <a:defRPr>
                <a:solidFill>
                  <a:schemeClr val="tx1"/>
                </a:solidFill>
                <a:latin typeface="Arial" panose="020B0604020202020204" pitchFamily="34" charset="0"/>
              </a:defRPr>
            </a:lvl6pPr>
            <a:lvl7pPr marL="2971800" indent="-228600" algn="ctr" defTabSz="4210050" eaLnBrk="0" fontAlgn="base" hangingPunct="0">
              <a:spcBef>
                <a:spcPct val="0"/>
              </a:spcBef>
              <a:spcAft>
                <a:spcPct val="0"/>
              </a:spcAft>
              <a:defRPr>
                <a:solidFill>
                  <a:schemeClr val="tx1"/>
                </a:solidFill>
                <a:latin typeface="Arial" panose="020B0604020202020204" pitchFamily="34" charset="0"/>
              </a:defRPr>
            </a:lvl7pPr>
            <a:lvl8pPr marL="3429000" indent="-228600" algn="ctr" defTabSz="4210050" eaLnBrk="0" fontAlgn="base" hangingPunct="0">
              <a:spcBef>
                <a:spcPct val="0"/>
              </a:spcBef>
              <a:spcAft>
                <a:spcPct val="0"/>
              </a:spcAft>
              <a:defRPr>
                <a:solidFill>
                  <a:schemeClr val="tx1"/>
                </a:solidFill>
                <a:latin typeface="Arial" panose="020B0604020202020204" pitchFamily="34" charset="0"/>
              </a:defRPr>
            </a:lvl8pPr>
            <a:lvl9pPr marL="3886200" indent="-228600" algn="ctr" defTabSz="421005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3400" dirty="0">
                <a:latin typeface="Verdana" panose="020B0604030504040204" pitchFamily="34" charset="0"/>
                <a:cs typeface="Arial" panose="020B0604020202020204" pitchFamily="34" charset="0"/>
              </a:rPr>
              <a:t>Autor¹; Autor²....</a:t>
            </a:r>
            <a:endParaRPr lang="pt-BR" altLang="pt-BR" sz="3400" dirty="0">
              <a:latin typeface="Verdana" panose="020B0604030504040204" pitchFamily="34" charset="0"/>
            </a:endParaRPr>
          </a:p>
        </p:txBody>
      </p:sp>
      <p:sp>
        <p:nvSpPr>
          <p:cNvPr id="36" name="Subtítulo 2">
            <a:extLst>
              <a:ext uri="{FF2B5EF4-FFF2-40B4-BE49-F238E27FC236}">
                <a16:creationId xmlns="" xmlns:a16="http://schemas.microsoft.com/office/drawing/2014/main" id="{FF2AB235-1359-480B-97C3-FD1B1CECD8B1}"/>
              </a:ext>
            </a:extLst>
          </p:cNvPr>
          <p:cNvSpPr txBox="1">
            <a:spLocks/>
          </p:cNvSpPr>
          <p:nvPr/>
        </p:nvSpPr>
        <p:spPr>
          <a:xfrm>
            <a:off x="6862394" y="13677841"/>
            <a:ext cx="9337516" cy="6662338"/>
          </a:xfrm>
          <a:prstGeom prst="rect">
            <a:avLst/>
          </a:prstGeom>
          <a:ln>
            <a:noFill/>
          </a:ln>
        </p:spPr>
        <p:txBody>
          <a:bodyPr vert="horz" lIns="91440" tIns="45720" rIns="91440" bIns="45720" rtlCol="0">
            <a:normAutofit/>
          </a:bodyPr>
          <a:lstStyle>
            <a:lvl1pPr marL="0" indent="0" algn="ctr" defTabSz="1028700" rtl="0" eaLnBrk="1" latinLnBrk="0" hangingPunct="1">
              <a:lnSpc>
                <a:spcPct val="90000"/>
              </a:lnSpc>
              <a:spcBef>
                <a:spcPts val="1125"/>
              </a:spcBef>
              <a:buFont typeface="Arial" panose="020B0604020202020204" pitchFamily="34" charset="0"/>
              <a:buNone/>
              <a:defRPr sz="2700" kern="1200">
                <a:solidFill>
                  <a:schemeClr val="tx1"/>
                </a:solidFill>
                <a:latin typeface="+mn-lt"/>
                <a:ea typeface="+mn-ea"/>
                <a:cs typeface="+mn-cs"/>
              </a:defRPr>
            </a:lvl1pPr>
            <a:lvl2pPr marL="514350" indent="0" algn="ctr" defTabSz="1028700" rtl="0" eaLnBrk="1" latinLnBrk="0" hangingPunct="1">
              <a:lnSpc>
                <a:spcPct val="90000"/>
              </a:lnSpc>
              <a:spcBef>
                <a:spcPts val="563"/>
              </a:spcBef>
              <a:buFont typeface="Arial" panose="020B0604020202020204" pitchFamily="34" charset="0"/>
              <a:buNone/>
              <a:defRPr sz="2250" kern="1200">
                <a:solidFill>
                  <a:schemeClr val="tx1"/>
                </a:solidFill>
                <a:latin typeface="+mn-lt"/>
                <a:ea typeface="+mn-ea"/>
                <a:cs typeface="+mn-cs"/>
              </a:defRPr>
            </a:lvl2pPr>
            <a:lvl3pPr marL="1028700" indent="0" algn="ctr" defTabSz="1028700" rtl="0" eaLnBrk="1" latinLnBrk="0" hangingPunct="1">
              <a:lnSpc>
                <a:spcPct val="90000"/>
              </a:lnSpc>
              <a:spcBef>
                <a:spcPts val="563"/>
              </a:spcBef>
              <a:buFont typeface="Arial" panose="020B0604020202020204" pitchFamily="34" charset="0"/>
              <a:buNone/>
              <a:defRPr sz="2025" kern="1200">
                <a:solidFill>
                  <a:schemeClr val="tx1"/>
                </a:solidFill>
                <a:latin typeface="+mn-lt"/>
                <a:ea typeface="+mn-ea"/>
                <a:cs typeface="+mn-cs"/>
              </a:defRPr>
            </a:lvl3pPr>
            <a:lvl4pPr marL="154305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4pPr>
            <a:lvl5pPr marL="205740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5pPr>
            <a:lvl6pPr marL="257175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6pPr>
            <a:lvl7pPr marL="308610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7pPr>
            <a:lvl8pPr marL="360045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8pPr>
            <a:lvl9pPr marL="411480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9pPr>
          </a:lstStyle>
          <a:p>
            <a:endParaRPr lang="es-CR" sz="32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39" name="Retângulo 38">
            <a:extLst>
              <a:ext uri="{FF2B5EF4-FFF2-40B4-BE49-F238E27FC236}">
                <a16:creationId xmlns="" xmlns:a16="http://schemas.microsoft.com/office/drawing/2014/main" id="{F6FFB4E6-C4C5-44DA-84F8-648663A86EA4}"/>
              </a:ext>
            </a:extLst>
          </p:cNvPr>
          <p:cNvSpPr/>
          <p:nvPr/>
        </p:nvSpPr>
        <p:spPr>
          <a:xfrm>
            <a:off x="1698171" y="30976937"/>
            <a:ext cx="13808845" cy="1058457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40" name="Retângulo 39">
            <a:extLst>
              <a:ext uri="{FF2B5EF4-FFF2-40B4-BE49-F238E27FC236}">
                <a16:creationId xmlns="" xmlns:a16="http://schemas.microsoft.com/office/drawing/2014/main" id="{16C6145E-DE58-4961-8EE0-F4EE507FF433}"/>
              </a:ext>
            </a:extLst>
          </p:cNvPr>
          <p:cNvSpPr/>
          <p:nvPr/>
        </p:nvSpPr>
        <p:spPr>
          <a:xfrm>
            <a:off x="2248484" y="6648718"/>
            <a:ext cx="27897242" cy="144111"/>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41" name="CaixaDeTexto 40">
            <a:extLst>
              <a:ext uri="{FF2B5EF4-FFF2-40B4-BE49-F238E27FC236}">
                <a16:creationId xmlns="" xmlns:a16="http://schemas.microsoft.com/office/drawing/2014/main" id="{A730D66A-C53C-4427-AC36-B176EBE01C98}"/>
              </a:ext>
            </a:extLst>
          </p:cNvPr>
          <p:cNvSpPr txBox="1"/>
          <p:nvPr/>
        </p:nvSpPr>
        <p:spPr>
          <a:xfrm>
            <a:off x="6397709" y="8134346"/>
            <a:ext cx="4355680" cy="830997"/>
          </a:xfrm>
          <a:prstGeom prst="rect">
            <a:avLst/>
          </a:prstGeom>
          <a:noFill/>
        </p:spPr>
        <p:txBody>
          <a:bodyPr wrap="none" rtlCol="0">
            <a:spAutoFit/>
          </a:bodyPr>
          <a:lstStyle/>
          <a:p>
            <a:r>
              <a:rPr lang="pt-BR" sz="4800" b="1" dirty="0">
                <a:solidFill>
                  <a:schemeClr val="bg1"/>
                </a:solidFill>
                <a:latin typeface="Arial" panose="020B0604020202020204" pitchFamily="34" charset="0"/>
                <a:cs typeface="Arial" panose="020B0604020202020204" pitchFamily="34" charset="0"/>
              </a:rPr>
              <a:t>INTRODUÇÃO</a:t>
            </a:r>
          </a:p>
        </p:txBody>
      </p:sp>
      <p:sp>
        <p:nvSpPr>
          <p:cNvPr id="43" name="CaixaDeTexto 42">
            <a:extLst>
              <a:ext uri="{FF2B5EF4-FFF2-40B4-BE49-F238E27FC236}">
                <a16:creationId xmlns="" xmlns:a16="http://schemas.microsoft.com/office/drawing/2014/main" id="{1660904D-55B4-4E08-B89B-8C87BD332865}"/>
              </a:ext>
            </a:extLst>
          </p:cNvPr>
          <p:cNvSpPr txBox="1"/>
          <p:nvPr/>
        </p:nvSpPr>
        <p:spPr>
          <a:xfrm>
            <a:off x="1455654" y="15322021"/>
            <a:ext cx="13953542" cy="830997"/>
          </a:xfrm>
          <a:prstGeom prst="rect">
            <a:avLst/>
          </a:prstGeom>
          <a:noFill/>
        </p:spPr>
        <p:txBody>
          <a:bodyPr wrap="square" rtlCol="0">
            <a:spAutoFit/>
          </a:bodyPr>
          <a:lstStyle>
            <a:defPPr>
              <a:defRPr lang="en-US"/>
            </a:defPPr>
            <a:lvl1pPr>
              <a:defRPr sz="4800" b="1">
                <a:latin typeface="Arial" panose="020B0604020202020204" pitchFamily="34" charset="0"/>
                <a:cs typeface="Arial" panose="020B0604020202020204" pitchFamily="34" charset="0"/>
              </a:defRPr>
            </a:lvl1pPr>
          </a:lstStyle>
          <a:p>
            <a:pPr algn="ctr"/>
            <a:r>
              <a:rPr lang="pt-BR" dirty="0">
                <a:solidFill>
                  <a:schemeClr val="bg1"/>
                </a:solidFill>
              </a:rPr>
              <a:t>OBJETIVO</a:t>
            </a:r>
          </a:p>
        </p:txBody>
      </p:sp>
      <p:sp>
        <p:nvSpPr>
          <p:cNvPr id="54" name="Retângulo 53">
            <a:extLst>
              <a:ext uri="{FF2B5EF4-FFF2-40B4-BE49-F238E27FC236}">
                <a16:creationId xmlns="" xmlns:a16="http://schemas.microsoft.com/office/drawing/2014/main" id="{F09245F5-C3E3-416E-955C-309F14B363D6}"/>
              </a:ext>
            </a:extLst>
          </p:cNvPr>
          <p:cNvSpPr/>
          <p:nvPr/>
        </p:nvSpPr>
        <p:spPr>
          <a:xfrm>
            <a:off x="16762174" y="14606219"/>
            <a:ext cx="6995699" cy="8919453"/>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20" name="Retângulo 19">
            <a:extLst>
              <a:ext uri="{FF2B5EF4-FFF2-40B4-BE49-F238E27FC236}">
                <a16:creationId xmlns="" xmlns:a16="http://schemas.microsoft.com/office/drawing/2014/main" id="{8D50EE14-7109-4468-9042-3FD30F53AFC6}"/>
              </a:ext>
            </a:extLst>
          </p:cNvPr>
          <p:cNvSpPr/>
          <p:nvPr/>
        </p:nvSpPr>
        <p:spPr>
          <a:xfrm>
            <a:off x="23936086" y="14614975"/>
            <a:ext cx="6995698" cy="889590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22" name="Rectangle 6">
            <a:extLst>
              <a:ext uri="{FF2B5EF4-FFF2-40B4-BE49-F238E27FC236}">
                <a16:creationId xmlns="" xmlns:a16="http://schemas.microsoft.com/office/drawing/2014/main" id="{A19D8C1C-7DF1-4BD2-8875-6C088958B768}"/>
              </a:ext>
            </a:extLst>
          </p:cNvPr>
          <p:cNvSpPr>
            <a:spLocks noChangeArrowheads="1"/>
          </p:cNvSpPr>
          <p:nvPr/>
        </p:nvSpPr>
        <p:spPr bwMode="auto">
          <a:xfrm>
            <a:off x="2248484" y="6756975"/>
            <a:ext cx="8450128" cy="8309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06" tIns="45705" rIns="91406" bIns="45705">
            <a:spAutoFit/>
          </a:bodyPr>
          <a:lstStyle>
            <a:lvl1pPr defTabSz="4210050" eaLnBrk="0" hangingPunct="0">
              <a:defRPr>
                <a:solidFill>
                  <a:schemeClr val="tx1"/>
                </a:solidFill>
                <a:latin typeface="Arial" panose="020B0604020202020204" pitchFamily="34" charset="0"/>
              </a:defRPr>
            </a:lvl1pPr>
            <a:lvl2pPr marL="742950" indent="-285750" defTabSz="4210050" eaLnBrk="0" hangingPunct="0">
              <a:defRPr>
                <a:solidFill>
                  <a:schemeClr val="tx1"/>
                </a:solidFill>
                <a:latin typeface="Arial" panose="020B0604020202020204" pitchFamily="34" charset="0"/>
              </a:defRPr>
            </a:lvl2pPr>
            <a:lvl3pPr marL="1143000" indent="-228600" defTabSz="4210050" eaLnBrk="0" hangingPunct="0">
              <a:defRPr>
                <a:solidFill>
                  <a:schemeClr val="tx1"/>
                </a:solidFill>
                <a:latin typeface="Arial" panose="020B0604020202020204" pitchFamily="34" charset="0"/>
              </a:defRPr>
            </a:lvl3pPr>
            <a:lvl4pPr marL="1600200" indent="-228600" defTabSz="4210050" eaLnBrk="0" hangingPunct="0">
              <a:defRPr>
                <a:solidFill>
                  <a:schemeClr val="tx1"/>
                </a:solidFill>
                <a:latin typeface="Arial" panose="020B0604020202020204" pitchFamily="34" charset="0"/>
              </a:defRPr>
            </a:lvl4pPr>
            <a:lvl5pPr marL="2057400" indent="-228600" defTabSz="4210050" eaLnBrk="0" hangingPunct="0">
              <a:defRPr>
                <a:solidFill>
                  <a:schemeClr val="tx1"/>
                </a:solidFill>
                <a:latin typeface="Arial" panose="020B0604020202020204" pitchFamily="34" charset="0"/>
              </a:defRPr>
            </a:lvl5pPr>
            <a:lvl6pPr marL="2514600" indent="-228600" algn="ctr" defTabSz="4210050" eaLnBrk="0" fontAlgn="base" hangingPunct="0">
              <a:spcBef>
                <a:spcPct val="0"/>
              </a:spcBef>
              <a:spcAft>
                <a:spcPct val="0"/>
              </a:spcAft>
              <a:defRPr>
                <a:solidFill>
                  <a:schemeClr val="tx1"/>
                </a:solidFill>
                <a:latin typeface="Arial" panose="020B0604020202020204" pitchFamily="34" charset="0"/>
              </a:defRPr>
            </a:lvl6pPr>
            <a:lvl7pPr marL="2971800" indent="-228600" algn="ctr" defTabSz="4210050" eaLnBrk="0" fontAlgn="base" hangingPunct="0">
              <a:spcBef>
                <a:spcPct val="0"/>
              </a:spcBef>
              <a:spcAft>
                <a:spcPct val="0"/>
              </a:spcAft>
              <a:defRPr>
                <a:solidFill>
                  <a:schemeClr val="tx1"/>
                </a:solidFill>
                <a:latin typeface="Arial" panose="020B0604020202020204" pitchFamily="34" charset="0"/>
              </a:defRPr>
            </a:lvl7pPr>
            <a:lvl8pPr marL="3429000" indent="-228600" algn="ctr" defTabSz="4210050" eaLnBrk="0" fontAlgn="base" hangingPunct="0">
              <a:spcBef>
                <a:spcPct val="0"/>
              </a:spcBef>
              <a:spcAft>
                <a:spcPct val="0"/>
              </a:spcAft>
              <a:defRPr>
                <a:solidFill>
                  <a:schemeClr val="tx1"/>
                </a:solidFill>
                <a:latin typeface="Arial" panose="020B0604020202020204" pitchFamily="34" charset="0"/>
              </a:defRPr>
            </a:lvl8pPr>
            <a:lvl9pPr marL="3886200" indent="-228600" algn="ctr" defTabSz="421005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2400" dirty="0">
                <a:latin typeface="Verdana" panose="020B0604030504040204" pitchFamily="34" charset="0"/>
                <a:cs typeface="Arial" panose="020B0604020202020204" pitchFamily="34" charset="0"/>
              </a:rPr>
              <a:t>¹ Formação. Instituição. ² Formação. Instituição.</a:t>
            </a:r>
            <a:endParaRPr lang="pt-BR" altLang="pt-BR" sz="2400" dirty="0">
              <a:latin typeface="Verdana" panose="020B0604030504040204" pitchFamily="34" charset="0"/>
            </a:endParaRPr>
          </a:p>
          <a:p>
            <a:pPr eaLnBrk="1" hangingPunct="1"/>
            <a:endParaRPr lang="pt-BR" altLang="pt-BR" sz="2400" dirty="0">
              <a:latin typeface="Verdana" panose="020B0604030504040204" pitchFamily="34" charset="0"/>
            </a:endParaRPr>
          </a:p>
        </p:txBody>
      </p:sp>
      <p:sp>
        <p:nvSpPr>
          <p:cNvPr id="27" name="CaixaDeTexto 26">
            <a:extLst>
              <a:ext uri="{FF2B5EF4-FFF2-40B4-BE49-F238E27FC236}">
                <a16:creationId xmlns="" xmlns:a16="http://schemas.microsoft.com/office/drawing/2014/main" id="{3E71BF6A-9E70-4800-9F98-175F43E3E15E}"/>
              </a:ext>
            </a:extLst>
          </p:cNvPr>
          <p:cNvSpPr txBox="1"/>
          <p:nvPr/>
        </p:nvSpPr>
        <p:spPr>
          <a:xfrm>
            <a:off x="1455655" y="9660496"/>
            <a:ext cx="14252166" cy="5016758"/>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Mauris hendrerit sem sede fringilla fermentum. Aenean et ante sit amet ipsum sagittis ultrices sit amet id urna. Curabitur tristique mi leo, ut consectetur neque porta in.</a:t>
            </a:r>
          </a:p>
          <a:p>
            <a:pPr algn="just"/>
            <a:r>
              <a:rPr lang="pt-BR" sz="3200" dirty="0">
                <a:latin typeface="Arial" panose="020B0604020202020204" pitchFamily="34" charset="0"/>
                <a:cs typeface="Arial" panose="020B0604020202020204" pitchFamily="34" charset="0"/>
              </a:rPr>
              <a:t>	 	</a:t>
            </a:r>
            <a:r>
              <a:rPr lang="pt-BR" sz="3200" dirty="0" err="1">
                <a:latin typeface="Arial" panose="020B0604020202020204" pitchFamily="34" charset="0"/>
                <a:cs typeface="Arial" panose="020B0604020202020204" pitchFamily="34" charset="0"/>
              </a:rPr>
              <a:t>Vivamus</a:t>
            </a:r>
            <a:r>
              <a:rPr lang="pt-BR" sz="3200" dirty="0">
                <a:latin typeface="Arial" panose="020B0604020202020204" pitchFamily="34" charset="0"/>
                <a:cs typeface="Arial" panose="020B0604020202020204" pitchFamily="34" charset="0"/>
              </a:rPr>
              <a:t> vel massa in enim volutpat hendrerit ac sede tortor. Fusce nec ornare leo. Lorem ipsum dolor sit amet, consectetur adipiscing elit. In sit amet fermentum nibh. Class aptent taciti sociosqu ad litora torquent per conubia nostra, per inceptos himenaeos. Mauris hendrerit sem sede fringilla fermentum. 											</a:t>
            </a:r>
            <a:endParaRPr lang="pt-BR" sz="3200" b="1" dirty="0">
              <a:latin typeface="Arial" panose="020B0604020202020204" pitchFamily="34" charset="0"/>
              <a:cs typeface="Arial" panose="020B0604020202020204" pitchFamily="34" charset="0"/>
            </a:endParaRPr>
          </a:p>
        </p:txBody>
      </p:sp>
      <p:sp>
        <p:nvSpPr>
          <p:cNvPr id="57" name="CaixaDeTexto 56">
            <a:extLst>
              <a:ext uri="{FF2B5EF4-FFF2-40B4-BE49-F238E27FC236}">
                <a16:creationId xmlns="" xmlns:a16="http://schemas.microsoft.com/office/drawing/2014/main" id="{8188E1A2-D419-4470-B89C-ECE979C07DEC}"/>
              </a:ext>
            </a:extLst>
          </p:cNvPr>
          <p:cNvSpPr txBox="1"/>
          <p:nvPr/>
        </p:nvSpPr>
        <p:spPr>
          <a:xfrm>
            <a:off x="21846130" y="8161486"/>
            <a:ext cx="3842719" cy="830997"/>
          </a:xfrm>
          <a:prstGeom prst="rect">
            <a:avLst/>
          </a:prstGeom>
          <a:noFill/>
        </p:spPr>
        <p:txBody>
          <a:bodyPr wrap="none" rtlCol="0">
            <a:spAutoFit/>
          </a:bodyPr>
          <a:lstStyle/>
          <a:p>
            <a:pPr algn="ctr"/>
            <a:r>
              <a:rPr lang="pt-BR" sz="4800" b="1" dirty="0" smtClean="0">
                <a:solidFill>
                  <a:schemeClr val="bg1"/>
                </a:solidFill>
                <a:latin typeface="Arial" panose="020B0604020202020204" pitchFamily="34" charset="0"/>
                <a:cs typeface="Arial" panose="020B0604020202020204" pitchFamily="34" charset="0"/>
              </a:rPr>
              <a:t>DISCUSSÃO</a:t>
            </a:r>
            <a:endParaRPr lang="pt-BR" sz="4800" b="1" dirty="0">
              <a:solidFill>
                <a:schemeClr val="bg1"/>
              </a:solidFill>
              <a:latin typeface="Arial" panose="020B0604020202020204" pitchFamily="34" charset="0"/>
              <a:cs typeface="Arial" panose="020B0604020202020204" pitchFamily="34" charset="0"/>
            </a:endParaRPr>
          </a:p>
        </p:txBody>
      </p:sp>
      <p:sp>
        <p:nvSpPr>
          <p:cNvPr id="59" name="CaixaDeTexto 58">
            <a:extLst>
              <a:ext uri="{FF2B5EF4-FFF2-40B4-BE49-F238E27FC236}">
                <a16:creationId xmlns="" xmlns:a16="http://schemas.microsoft.com/office/drawing/2014/main" id="{3DCC47A0-004D-4414-9D4A-1C20DBE1E926}"/>
              </a:ext>
            </a:extLst>
          </p:cNvPr>
          <p:cNvSpPr txBox="1"/>
          <p:nvPr/>
        </p:nvSpPr>
        <p:spPr>
          <a:xfrm>
            <a:off x="16762175" y="9616560"/>
            <a:ext cx="14183045" cy="4524315"/>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Mauris hendrerit sem sede fringilla fermentum. Aenean et ante sit amet ipsum sagittis ultrices sit amet id urna. Curabitur tristique mi leo, ut consectetur neque porta in.</a:t>
            </a:r>
          </a:p>
          <a:p>
            <a:pPr algn="just"/>
            <a:r>
              <a:rPr lang="pt-BR" sz="3200" dirty="0">
                <a:latin typeface="Arial" panose="020B0604020202020204" pitchFamily="34" charset="0"/>
                <a:cs typeface="Arial" panose="020B0604020202020204" pitchFamily="34" charset="0"/>
              </a:rPr>
              <a:t>	 Vivamus vel massa in enim volutpat hendrerit ac sede tortor. Fusce nec ornare leo. Lorem ipsum dolor sit amet, consectetur adipiscing elit. In sit amet fermentum nibh. Class aptent taciti sociosqu ad litora torquent per conubia nostra, per inceptos himenaeos. </a:t>
            </a:r>
            <a:endParaRPr lang="pt-BR" sz="3200" b="1" dirty="0">
              <a:latin typeface="Arial" panose="020B0604020202020204" pitchFamily="34" charset="0"/>
              <a:cs typeface="Arial" panose="020B0604020202020204" pitchFamily="34" charset="0"/>
            </a:endParaRPr>
          </a:p>
        </p:txBody>
      </p:sp>
      <p:sp>
        <p:nvSpPr>
          <p:cNvPr id="61" name="CaixaDeTexto 60">
            <a:extLst>
              <a:ext uri="{FF2B5EF4-FFF2-40B4-BE49-F238E27FC236}">
                <a16:creationId xmlns="" xmlns:a16="http://schemas.microsoft.com/office/drawing/2014/main" id="{5013CA72-F098-4BE3-84AF-3F68785F41F5}"/>
              </a:ext>
            </a:extLst>
          </p:cNvPr>
          <p:cNvSpPr txBox="1"/>
          <p:nvPr/>
        </p:nvSpPr>
        <p:spPr>
          <a:xfrm>
            <a:off x="1455654" y="19519037"/>
            <a:ext cx="14250360" cy="830997"/>
          </a:xfrm>
          <a:prstGeom prst="rect">
            <a:avLst/>
          </a:prstGeom>
          <a:noFill/>
        </p:spPr>
        <p:txBody>
          <a:bodyPr wrap="square" rtlCol="0">
            <a:spAutoFit/>
          </a:bodyPr>
          <a:lstStyle>
            <a:defPPr>
              <a:defRPr lang="en-US"/>
            </a:defPPr>
            <a:lvl1pPr>
              <a:defRPr sz="4800" b="1">
                <a:latin typeface="Arial" panose="020B0604020202020204" pitchFamily="34" charset="0"/>
                <a:cs typeface="Arial" panose="020B0604020202020204" pitchFamily="34" charset="0"/>
              </a:defRPr>
            </a:lvl1pPr>
          </a:lstStyle>
          <a:p>
            <a:pPr algn="ctr"/>
            <a:r>
              <a:rPr lang="pt-BR" dirty="0" smtClean="0">
                <a:solidFill>
                  <a:schemeClr val="bg1"/>
                </a:solidFill>
              </a:rPr>
              <a:t>RELATO DE CASO</a:t>
            </a:r>
            <a:endParaRPr lang="pt-BR" dirty="0">
              <a:solidFill>
                <a:schemeClr val="bg1"/>
              </a:solidFill>
            </a:endParaRPr>
          </a:p>
        </p:txBody>
      </p:sp>
      <p:sp>
        <p:nvSpPr>
          <p:cNvPr id="64" name="Retângulo 63">
            <a:extLst>
              <a:ext uri="{FF2B5EF4-FFF2-40B4-BE49-F238E27FC236}">
                <a16:creationId xmlns="" xmlns:a16="http://schemas.microsoft.com/office/drawing/2014/main" id="{83823966-B529-4F9A-8BA9-00F8D989FBC5}"/>
              </a:ext>
            </a:extLst>
          </p:cNvPr>
          <p:cNvSpPr/>
          <p:nvPr/>
        </p:nvSpPr>
        <p:spPr>
          <a:xfrm>
            <a:off x="1607755" y="23599272"/>
            <a:ext cx="6824670" cy="704627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65" name="Retângulo 64">
            <a:extLst>
              <a:ext uri="{FF2B5EF4-FFF2-40B4-BE49-F238E27FC236}">
                <a16:creationId xmlns="" xmlns:a16="http://schemas.microsoft.com/office/drawing/2014/main" id="{11DA9FA9-1583-4954-A65B-A29E0DDB336E}"/>
              </a:ext>
            </a:extLst>
          </p:cNvPr>
          <p:cNvSpPr/>
          <p:nvPr/>
        </p:nvSpPr>
        <p:spPr>
          <a:xfrm>
            <a:off x="8584526" y="23596357"/>
            <a:ext cx="6824670" cy="70462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66" name="CaixaDeTexto 65">
            <a:extLst>
              <a:ext uri="{FF2B5EF4-FFF2-40B4-BE49-F238E27FC236}">
                <a16:creationId xmlns="" xmlns:a16="http://schemas.microsoft.com/office/drawing/2014/main" id="{A8C773F9-8294-4D68-868A-CF8776FC1300}"/>
              </a:ext>
            </a:extLst>
          </p:cNvPr>
          <p:cNvSpPr txBox="1"/>
          <p:nvPr/>
        </p:nvSpPr>
        <p:spPr>
          <a:xfrm>
            <a:off x="16691482" y="30731634"/>
            <a:ext cx="14253738" cy="830997"/>
          </a:xfrm>
          <a:prstGeom prst="rect">
            <a:avLst/>
          </a:prstGeom>
          <a:noFill/>
        </p:spPr>
        <p:txBody>
          <a:bodyPr wrap="square" rtlCol="0">
            <a:spAutoFit/>
          </a:bodyPr>
          <a:lstStyle>
            <a:defPPr>
              <a:defRPr lang="en-US"/>
            </a:defPPr>
            <a:lvl1pPr>
              <a:defRPr sz="4800" b="1">
                <a:latin typeface="Arial" panose="020B0604020202020204" pitchFamily="34" charset="0"/>
                <a:cs typeface="Arial" panose="020B0604020202020204" pitchFamily="34" charset="0"/>
              </a:defRPr>
            </a:lvl1pPr>
          </a:lstStyle>
          <a:p>
            <a:pPr algn="ctr"/>
            <a:r>
              <a:rPr lang="pt-BR" dirty="0" smtClean="0">
                <a:solidFill>
                  <a:schemeClr val="bg1"/>
                </a:solidFill>
              </a:rPr>
              <a:t>CONCLUSÕES</a:t>
            </a:r>
            <a:endParaRPr lang="pt-BR" dirty="0">
              <a:solidFill>
                <a:schemeClr val="bg1"/>
              </a:solidFill>
            </a:endParaRPr>
          </a:p>
        </p:txBody>
      </p:sp>
      <p:sp>
        <p:nvSpPr>
          <p:cNvPr id="68" name="CaixaDeTexto 67">
            <a:extLst>
              <a:ext uri="{FF2B5EF4-FFF2-40B4-BE49-F238E27FC236}">
                <a16:creationId xmlns="" xmlns:a16="http://schemas.microsoft.com/office/drawing/2014/main" id="{2D519387-2305-45D8-9C73-BDD51D3F824A}"/>
              </a:ext>
            </a:extLst>
          </p:cNvPr>
          <p:cNvSpPr txBox="1"/>
          <p:nvPr/>
        </p:nvSpPr>
        <p:spPr>
          <a:xfrm>
            <a:off x="10113496" y="4523448"/>
            <a:ext cx="10591400" cy="1092607"/>
          </a:xfrm>
          <a:prstGeom prst="rect">
            <a:avLst/>
          </a:prstGeom>
          <a:noFill/>
        </p:spPr>
        <p:txBody>
          <a:bodyPr wrap="square" rtlCol="0">
            <a:spAutoFit/>
          </a:bodyPr>
          <a:lstStyle/>
          <a:p>
            <a:pPr algn="ctr"/>
            <a:r>
              <a:rPr lang="pt-BR" sz="6500" b="1" dirty="0">
                <a:latin typeface="Arial" panose="020B0604020202020204" pitchFamily="34" charset="0"/>
                <a:cs typeface="Arial" panose="020B0604020202020204" pitchFamily="34" charset="0"/>
              </a:rPr>
              <a:t>TÍTULO DO TRABALHO</a:t>
            </a:r>
          </a:p>
        </p:txBody>
      </p:sp>
      <p:sp>
        <p:nvSpPr>
          <p:cNvPr id="2" name="Retângulo 1">
            <a:extLst>
              <a:ext uri="{FF2B5EF4-FFF2-40B4-BE49-F238E27FC236}">
                <a16:creationId xmlns="" xmlns:a16="http://schemas.microsoft.com/office/drawing/2014/main" id="{6FC179EC-F197-44F4-A022-98D7952FE970}"/>
              </a:ext>
            </a:extLst>
          </p:cNvPr>
          <p:cNvSpPr/>
          <p:nvPr/>
        </p:nvSpPr>
        <p:spPr>
          <a:xfrm>
            <a:off x="1607755" y="1717021"/>
            <a:ext cx="5066606" cy="335696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BR" sz="3200" dirty="0">
                <a:solidFill>
                  <a:schemeClr val="tx2"/>
                </a:solidFill>
                <a:latin typeface="Arial" panose="020B0604020202020204" pitchFamily="34" charset="0"/>
                <a:cs typeface="Arial" panose="020B0604020202020204" pitchFamily="34" charset="0"/>
              </a:rPr>
              <a:t>Logo da Instituição responsável pela execução do resumo ou outra </a:t>
            </a:r>
            <a:r>
              <a:rPr lang="pt-BR" sz="3200" dirty="0" smtClean="0">
                <a:solidFill>
                  <a:schemeClr val="tx2"/>
                </a:solidFill>
                <a:latin typeface="Arial" panose="020B0604020202020204" pitchFamily="34" charset="0"/>
                <a:cs typeface="Arial" panose="020B0604020202020204" pitchFamily="34" charset="0"/>
              </a:rPr>
              <a:t>imagem (Opcional</a:t>
            </a:r>
            <a:r>
              <a:rPr lang="pt-BR" sz="3200" dirty="0">
                <a:solidFill>
                  <a:schemeClr val="tx2"/>
                </a:solidFill>
                <a:latin typeface="Arial" panose="020B0604020202020204" pitchFamily="34" charset="0"/>
                <a:cs typeface="Arial" panose="020B0604020202020204" pitchFamily="34" charset="0"/>
              </a:rPr>
              <a:t>)</a:t>
            </a:r>
          </a:p>
        </p:txBody>
      </p:sp>
      <p:sp>
        <p:nvSpPr>
          <p:cNvPr id="42" name="Retângulo 41">
            <a:extLst>
              <a:ext uri="{FF2B5EF4-FFF2-40B4-BE49-F238E27FC236}">
                <a16:creationId xmlns="" xmlns:a16="http://schemas.microsoft.com/office/drawing/2014/main" id="{0DFE5FD0-3EB9-44EC-AB95-DB36F579F9EB}"/>
              </a:ext>
            </a:extLst>
          </p:cNvPr>
          <p:cNvSpPr/>
          <p:nvPr/>
        </p:nvSpPr>
        <p:spPr>
          <a:xfrm>
            <a:off x="25340128" y="1686223"/>
            <a:ext cx="5066606" cy="335696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BR" sz="3200" dirty="0">
                <a:solidFill>
                  <a:schemeClr val="tx2"/>
                </a:solidFill>
                <a:latin typeface="Arial" panose="020B0604020202020204" pitchFamily="34" charset="0"/>
                <a:cs typeface="Arial" panose="020B0604020202020204" pitchFamily="34" charset="0"/>
              </a:rPr>
              <a:t>Logo da Instituição responsável pela execução do resumo ou outra </a:t>
            </a:r>
            <a:r>
              <a:rPr lang="pt-BR" sz="3200" dirty="0" smtClean="0">
                <a:solidFill>
                  <a:schemeClr val="tx2"/>
                </a:solidFill>
                <a:latin typeface="Arial" panose="020B0604020202020204" pitchFamily="34" charset="0"/>
                <a:cs typeface="Arial" panose="020B0604020202020204" pitchFamily="34" charset="0"/>
              </a:rPr>
              <a:t>imagem (Opcional</a:t>
            </a:r>
            <a:r>
              <a:rPr lang="pt-BR" sz="3200" dirty="0">
                <a:solidFill>
                  <a:schemeClr val="tx2"/>
                </a:solidFill>
                <a:latin typeface="Arial" panose="020B0604020202020204" pitchFamily="34" charset="0"/>
                <a:cs typeface="Arial" panose="020B0604020202020204" pitchFamily="34" charset="0"/>
              </a:rPr>
              <a:t>)</a:t>
            </a:r>
          </a:p>
        </p:txBody>
      </p:sp>
      <p:pic>
        <p:nvPicPr>
          <p:cNvPr id="49" name="Imagem 48" descr="image (5).png"/>
          <p:cNvPicPr>
            <a:picLocks noChangeAspect="1"/>
          </p:cNvPicPr>
          <p:nvPr/>
        </p:nvPicPr>
        <p:blipFill>
          <a:blip r:embed="rId3"/>
          <a:stretch>
            <a:fillRect/>
          </a:stretch>
        </p:blipFill>
        <p:spPr>
          <a:xfrm>
            <a:off x="13197950" y="856959"/>
            <a:ext cx="5364370" cy="3744809"/>
          </a:xfrm>
          <a:prstGeom prst="rect">
            <a:avLst/>
          </a:prstGeom>
        </p:spPr>
      </p:pic>
      <p:sp>
        <p:nvSpPr>
          <p:cNvPr id="50" name="Retângulo 49">
            <a:extLst>
              <a:ext uri="{FF2B5EF4-FFF2-40B4-BE49-F238E27FC236}">
                <a16:creationId xmlns="" xmlns:a16="http://schemas.microsoft.com/office/drawing/2014/main" id="{F6FFB4E6-C4C5-44DA-84F8-648663A86EA4}"/>
              </a:ext>
            </a:extLst>
          </p:cNvPr>
          <p:cNvSpPr/>
          <p:nvPr/>
        </p:nvSpPr>
        <p:spPr>
          <a:xfrm>
            <a:off x="16695654" y="23709086"/>
            <a:ext cx="14181989" cy="620485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55" name="Retângulo 54"/>
          <p:cNvSpPr/>
          <p:nvPr/>
        </p:nvSpPr>
        <p:spPr>
          <a:xfrm flipH="1">
            <a:off x="-19595" y="0"/>
            <a:ext cx="738052" cy="43200638"/>
          </a:xfrm>
          <a:prstGeom prst="rect">
            <a:avLst/>
          </a:prstGeom>
          <a:solidFill>
            <a:schemeClr val="accent5">
              <a:lumMod val="50000"/>
            </a:schemeClr>
          </a:solidFill>
          <a:ln w="762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6" name="Retângulo 55"/>
          <p:cNvSpPr/>
          <p:nvPr/>
        </p:nvSpPr>
        <p:spPr>
          <a:xfrm flipH="1">
            <a:off x="31662823" y="0"/>
            <a:ext cx="738052" cy="43200638"/>
          </a:xfrm>
          <a:prstGeom prst="rect">
            <a:avLst/>
          </a:prstGeom>
          <a:solidFill>
            <a:schemeClr val="accent5">
              <a:lumMod val="50000"/>
            </a:schemeClr>
          </a:solidFill>
          <a:ln w="762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47" name="Imagem 46" descr="image (4).png"/>
          <p:cNvPicPr>
            <a:picLocks noChangeAspect="1"/>
          </p:cNvPicPr>
          <p:nvPr/>
        </p:nvPicPr>
        <p:blipFill>
          <a:blip r:embed="rId4"/>
          <a:stretch>
            <a:fillRect/>
          </a:stretch>
        </p:blipFill>
        <p:spPr>
          <a:xfrm>
            <a:off x="0" y="0"/>
            <a:ext cx="32474027" cy="1284542"/>
          </a:xfrm>
          <a:prstGeom prst="rect">
            <a:avLst/>
          </a:prstGeom>
        </p:spPr>
      </p:pic>
      <p:pic>
        <p:nvPicPr>
          <p:cNvPr id="46" name="Imagem 45" descr="image (4).png"/>
          <p:cNvPicPr>
            <a:picLocks noChangeAspect="1"/>
          </p:cNvPicPr>
          <p:nvPr/>
        </p:nvPicPr>
        <p:blipFill>
          <a:blip r:embed="rId4"/>
          <a:stretch>
            <a:fillRect/>
          </a:stretch>
        </p:blipFill>
        <p:spPr>
          <a:xfrm rot="10800000">
            <a:off x="-73152" y="41952672"/>
            <a:ext cx="32474027" cy="1284542"/>
          </a:xfrm>
          <a:prstGeom prst="rect">
            <a:avLst/>
          </a:prstGeom>
        </p:spPr>
      </p:pic>
      <p:sp>
        <p:nvSpPr>
          <p:cNvPr id="44" name="Retângulo: Cantos Arredondados 77">
            <a:extLst>
              <a:ext uri="{FF2B5EF4-FFF2-40B4-BE49-F238E27FC236}">
                <a16:creationId xmlns="" xmlns:a16="http://schemas.microsoft.com/office/drawing/2014/main" id="{EA62384A-D7FA-490A-B61D-65F1A53192F6}"/>
              </a:ext>
            </a:extLst>
          </p:cNvPr>
          <p:cNvSpPr/>
          <p:nvPr/>
        </p:nvSpPr>
        <p:spPr>
          <a:xfrm>
            <a:off x="16647938" y="36660657"/>
            <a:ext cx="14310480"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53" name="CaixaDeTexto 52">
            <a:extLst>
              <a:ext uri="{FF2B5EF4-FFF2-40B4-BE49-F238E27FC236}">
                <a16:creationId xmlns="" xmlns:a16="http://schemas.microsoft.com/office/drawing/2014/main" id="{68796370-FCEE-44DF-AF2B-5BC8CEBA6E65}"/>
              </a:ext>
            </a:extLst>
          </p:cNvPr>
          <p:cNvSpPr txBox="1"/>
          <p:nvPr/>
        </p:nvSpPr>
        <p:spPr>
          <a:xfrm>
            <a:off x="16685322" y="38428161"/>
            <a:ext cx="14338411" cy="3046988"/>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Mauris hendrerit sem sede fringilla fermentum. Aenean et ante sit amet ipsum sagittis ultrices sit amet id urna. Curabitur tristique mi leo, ut consectetur neque porta in.</a:t>
            </a:r>
          </a:p>
          <a:p>
            <a:pPr algn="just"/>
            <a:r>
              <a:rPr lang="pt-BR" sz="3200" dirty="0">
                <a:latin typeface="Arial" panose="020B0604020202020204" pitchFamily="34" charset="0"/>
                <a:cs typeface="Arial" panose="020B0604020202020204" pitchFamily="34" charset="0"/>
              </a:rPr>
              <a:t>	</a:t>
            </a:r>
            <a:endParaRPr lang="pt-BR" sz="3200" b="1" dirty="0">
              <a:latin typeface="Arial" panose="020B0604020202020204" pitchFamily="34" charset="0"/>
              <a:cs typeface="Arial" panose="020B0604020202020204" pitchFamily="34" charset="0"/>
            </a:endParaRPr>
          </a:p>
        </p:txBody>
      </p:sp>
      <p:sp>
        <p:nvSpPr>
          <p:cNvPr id="58" name="CaixaDeTexto 57">
            <a:extLst>
              <a:ext uri="{FF2B5EF4-FFF2-40B4-BE49-F238E27FC236}">
                <a16:creationId xmlns="" xmlns:a16="http://schemas.microsoft.com/office/drawing/2014/main" id="{A8C773F9-8294-4D68-868A-CF8776FC1300}"/>
              </a:ext>
            </a:extLst>
          </p:cNvPr>
          <p:cNvSpPr txBox="1"/>
          <p:nvPr/>
        </p:nvSpPr>
        <p:spPr>
          <a:xfrm>
            <a:off x="16778568" y="36827634"/>
            <a:ext cx="14253738" cy="830997"/>
          </a:xfrm>
          <a:prstGeom prst="rect">
            <a:avLst/>
          </a:prstGeom>
          <a:noFill/>
        </p:spPr>
        <p:txBody>
          <a:bodyPr wrap="square" rtlCol="0">
            <a:spAutoFit/>
          </a:bodyPr>
          <a:lstStyle>
            <a:defPPr>
              <a:defRPr lang="en-US"/>
            </a:defPPr>
            <a:lvl1pPr>
              <a:defRPr sz="4800" b="1">
                <a:latin typeface="Arial" panose="020B0604020202020204" pitchFamily="34" charset="0"/>
                <a:cs typeface="Arial" panose="020B0604020202020204" pitchFamily="34" charset="0"/>
              </a:defRPr>
            </a:lvl1pPr>
          </a:lstStyle>
          <a:p>
            <a:pPr algn="ctr"/>
            <a:r>
              <a:rPr lang="pt-BR" dirty="0" smtClean="0">
                <a:solidFill>
                  <a:schemeClr val="bg1"/>
                </a:solidFill>
              </a:rPr>
              <a:t>AGRADECIMENTOS</a:t>
            </a:r>
            <a:endParaRPr lang="pt-BR" dirty="0">
              <a:solidFill>
                <a:schemeClr val="bg1"/>
              </a:solidFill>
            </a:endParaRPr>
          </a:p>
        </p:txBody>
      </p:sp>
    </p:spTree>
    <p:extLst>
      <p:ext uri="{BB962C8B-B14F-4D97-AF65-F5344CB8AC3E}">
        <p14:creationId xmlns:p14="http://schemas.microsoft.com/office/powerpoint/2010/main" xmlns="" val="36093892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1915</TotalTime>
  <Words>73</Words>
  <Application>Microsoft Office PowerPoint</Application>
  <PresentationFormat>Personalizar</PresentationFormat>
  <Paragraphs>29</Paragraphs>
  <Slides>1</Slides>
  <Notes>1</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Tema de Office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Mariam Barrantes</dc:creator>
  <cp:lastModifiedBy>User</cp:lastModifiedBy>
  <cp:revision>49</cp:revision>
  <dcterms:created xsi:type="dcterms:W3CDTF">2017-10-05T17:25:44Z</dcterms:created>
  <dcterms:modified xsi:type="dcterms:W3CDTF">2025-09-23T15:28:21Z</dcterms:modified>
</cp:coreProperties>
</file>